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60" r:id="rId4"/>
    <p:sldId id="261" r:id="rId5"/>
    <p:sldId id="262" r:id="rId6"/>
    <p:sldId id="263" r:id="rId7"/>
    <p:sldId id="265" r:id="rId8"/>
    <p:sldId id="264" r:id="rId9"/>
    <p:sldId id="267" r:id="rId10"/>
    <p:sldId id="266" r:id="rId11"/>
    <p:sldId id="268" r:id="rId12"/>
    <p:sldId id="269" r:id="rId13"/>
    <p:sldId id="271" r:id="rId14"/>
    <p:sldId id="272" r:id="rId15"/>
    <p:sldId id="280" r:id="rId16"/>
    <p:sldId id="274" r:id="rId17"/>
    <p:sldId id="277" r:id="rId18"/>
    <p:sldId id="275" r:id="rId19"/>
    <p:sldId id="276" r:id="rId20"/>
    <p:sldId id="278" r:id="rId21"/>
    <p:sldId id="279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2469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B05A9-B9BA-4B10-A6FF-144C19A70E47}" type="datetimeFigureOut">
              <a:rPr lang="fr-FR" smtClean="0"/>
              <a:t>02/10/2020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CE1F1-A559-45E5-A242-A89D0BE114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4480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CE1F1-A559-45E5-A242-A89D0BE114C5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287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6FC52D-E6AA-41A6-B0D7-EDC012109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010EBB-42D0-4BFB-BC39-A40924D9E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6AE2C6-0031-4F82-8397-65CABC6E6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5DD59-6CEC-40BB-B260-AD824797F095}" type="datetimeFigureOut">
              <a:rPr lang="fr-FR" smtClean="0"/>
              <a:t>02/10/2020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824AF7-B96B-4CE3-9711-4A4F50881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7202C6-3DCC-4A9D-874D-6A4F6E7F2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088D-0ED8-4573-B2DB-42B3C5E05F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024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2C967D-572F-474D-8BF2-316517302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1DA1677-F1EF-4B11-ADBF-21965E629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0F7960-BC27-47DE-B1B5-2540D5C74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5DD59-6CEC-40BB-B260-AD824797F095}" type="datetimeFigureOut">
              <a:rPr lang="fr-FR" smtClean="0"/>
              <a:t>02/10/2020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FFE17C-0634-4836-B3DB-2CCE30F2D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03BB03-D1D4-4056-A766-3FD1CFA37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088D-0ED8-4573-B2DB-42B3C5E05F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02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51FB026-2F49-4DA1-B96B-3D68C389D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7925362-44C7-48DC-81F3-F1A5FBD7A6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DE8627-7B78-4B82-87B6-CADE293F0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5DD59-6CEC-40BB-B260-AD824797F095}" type="datetimeFigureOut">
              <a:rPr lang="fr-FR" smtClean="0"/>
              <a:t>02/10/2020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117EAC-7FF1-40CC-9653-A90067F57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E6FF9A-F86F-4801-B805-2A57FDB2E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088D-0ED8-4573-B2DB-42B3C5E05F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019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EA02E0-E4B6-420D-9DB9-11980CCB2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59CA9F-F255-4B7D-90EC-6CD7FFC11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089E62-9A3B-4AAA-8A1D-6A90FEA2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5DD59-6CEC-40BB-B260-AD824797F095}" type="datetimeFigureOut">
              <a:rPr lang="fr-FR" smtClean="0"/>
              <a:t>02/10/2020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5B8C69-513C-4919-9C0F-47ADC1D14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30AC50-0A20-4497-A0B1-09F803E7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088D-0ED8-4573-B2DB-42B3C5E05F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0371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DFD6CD-A33C-4664-82A9-A69075819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3EE8FD-30A8-4782-8DE6-CBC9082C8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C19D03-E80B-4CF8-BCE9-556032F2A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5DD59-6CEC-40BB-B260-AD824797F095}" type="datetimeFigureOut">
              <a:rPr lang="fr-FR" smtClean="0"/>
              <a:t>02/10/2020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0CD1D0-C66F-4E7D-AED6-1954454D5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BC5E30-4D90-4B45-B994-1D06758E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088D-0ED8-4573-B2DB-42B3C5E05F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92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15F718-B110-4086-BEB1-2FED07338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4B5D1E-80AD-4F43-9A15-FF3E4C5E81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8C0CFFC-0FA2-4E0B-869C-011721AA4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9E264FD-BA23-43D0-923F-4453E3DA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5DD59-6CEC-40BB-B260-AD824797F095}" type="datetimeFigureOut">
              <a:rPr lang="fr-FR" smtClean="0"/>
              <a:t>02/10/2020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90AEFE-9182-4328-93F7-D92A560F2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BA4D0B7-E366-4239-9F51-2824C1ADA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088D-0ED8-4573-B2DB-42B3C5E05F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518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E24C14-3B75-40F4-8E50-79AEFC247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9318D7-0ADA-4F9A-9A3E-205FDA6A3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500992E-51C8-45D1-9D7A-4FBBCDFDB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3ED10FA-7894-4C71-AEE5-C54B47345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285065F-AA56-4858-8B5A-78D488481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BE61B98-51C9-41C9-8C14-3B0812DA1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5DD59-6CEC-40BB-B260-AD824797F095}" type="datetimeFigureOut">
              <a:rPr lang="fr-FR" smtClean="0"/>
              <a:t>02/10/2020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1C1BC1E-FB40-4286-A08E-39B17D4EA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AF9ED53-15FC-4B0A-AA5D-8D6BD9C6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088D-0ED8-4573-B2DB-42B3C5E05F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4213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5B3164-C1D7-4371-BB33-AD5093F27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779788-ED34-42BB-9EAD-C7EA33727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5DD59-6CEC-40BB-B260-AD824797F095}" type="datetimeFigureOut">
              <a:rPr lang="fr-FR" smtClean="0"/>
              <a:t>02/10/2020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ED92219-B9A6-45B5-9DA3-D96C1A6AB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1D14B83-7885-4E9B-9613-6D5A6C81A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088D-0ED8-4573-B2DB-42B3C5E05F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118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5900C3E-F777-4C9D-A6EF-2DE856CF7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5DD59-6CEC-40BB-B260-AD824797F095}" type="datetimeFigureOut">
              <a:rPr lang="fr-FR" smtClean="0"/>
              <a:t>02/10/2020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F4BA94B-9435-42FE-9F84-D050F8726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6B1A11-0D69-4C52-9641-6AF20367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088D-0ED8-4573-B2DB-42B3C5E05F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9099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79E4FA-49AD-42D9-9553-992EA0EDB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215A2E-4CD0-49D0-B61C-F0C4FE0B1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EE8F50E-F517-4219-812C-B78347780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34F9420-576A-4076-90D8-E9C82FD43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5DD59-6CEC-40BB-B260-AD824797F095}" type="datetimeFigureOut">
              <a:rPr lang="fr-FR" smtClean="0"/>
              <a:t>02/10/2020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2F49BC8-ACC5-4CF9-ACDB-DE8D26833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5D4A92-E268-42AE-938C-A9E5895FB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088D-0ED8-4573-B2DB-42B3C5E05F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145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343211-DE1B-4DE7-BE6D-C8500CC08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8582FF2-5C7E-4A11-A85E-B7E0A79860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A0F2492-FA77-4E42-875B-8E025A4D9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B3C9D19-6975-46B4-A1D3-53A4E6CBE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5DD59-6CEC-40BB-B260-AD824797F095}" type="datetimeFigureOut">
              <a:rPr lang="fr-FR" smtClean="0"/>
              <a:t>02/10/2020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E2BF12-61CD-4D39-B424-F79C9D29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AAD07F-3001-4DA2-B909-D9075B85B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088D-0ED8-4573-B2DB-42B3C5E05F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783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CC68787-63AA-4DCE-992D-424C9A5D7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1A05D2-02A1-44EB-96D1-B19BC10FC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DC134A-01BF-43DE-807E-FC4516736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5DD59-6CEC-40BB-B260-AD824797F095}" type="datetimeFigureOut">
              <a:rPr lang="fr-FR" smtClean="0"/>
              <a:t>02/10/2020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1E2D38-6CE2-4BBB-B0E6-057DE40A3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2ADFEB-8DE9-48FC-AE5F-8D7D27BFF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1088D-0ED8-4573-B2DB-42B3C5E05F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28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arbre, maison, bâtiment&#10;&#10;Description générée automatiquement">
            <a:extLst>
              <a:ext uri="{FF2B5EF4-FFF2-40B4-BE49-F238E27FC236}">
                <a16:creationId xmlns:a16="http://schemas.microsoft.com/office/drawing/2014/main" id="{EB9A9F01-7672-4D64-B411-977D542875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2" r="23067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44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 2" descr="Une image contenant herbe, champ, train, vert&#10;&#10;Description générée automatiquement">
            <a:extLst>
              <a:ext uri="{FF2B5EF4-FFF2-40B4-BE49-F238E27FC236}">
                <a16:creationId xmlns:a16="http://schemas.microsoft.com/office/drawing/2014/main" id="{272FE4BA-494F-4591-8A36-430C293FAC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" b="12799"/>
          <a:stretch/>
        </p:blipFill>
        <p:spPr>
          <a:xfrm>
            <a:off x="1" y="10"/>
            <a:ext cx="12192000" cy="6003842"/>
          </a:xfrm>
          <a:custGeom>
            <a:avLst/>
            <a:gdLst/>
            <a:ahLst/>
            <a:cxnLst/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B505F6F-A907-42E9-A93A-424A8E8083F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0" y="4755243"/>
            <a:ext cx="199072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26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bâtiment, extérieur, vieux, maison&#10;&#10;Description générée automatiquement">
            <a:extLst>
              <a:ext uri="{FF2B5EF4-FFF2-40B4-BE49-F238E27FC236}">
                <a16:creationId xmlns:a16="http://schemas.microsoft.com/office/drawing/2014/main" id="{94AD652C-6B12-4B8C-BE17-454DC12428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2" r="-2" b="8271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Image 2" descr="Une image contenant vélo, extérieur, personne, tenant&#10;&#10;Description générée automatiquement">
            <a:extLst>
              <a:ext uri="{FF2B5EF4-FFF2-40B4-BE49-F238E27FC236}">
                <a16:creationId xmlns:a16="http://schemas.microsoft.com/office/drawing/2014/main" id="{C193E83B-6D50-432B-86E3-04ABB580C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0" r="-3" b="9134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Image 8" descr="Une image contenant extérieur, table, assis, tenant&#10;&#10;Description générée automatiquement">
            <a:extLst>
              <a:ext uri="{FF2B5EF4-FFF2-40B4-BE49-F238E27FC236}">
                <a16:creationId xmlns:a16="http://schemas.microsoft.com/office/drawing/2014/main" id="{FEBC5FF7-2F39-41E8-9C45-8C50706AE2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5" r="2" b="2694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Image 10" descr="Une image contenant intérieur, bouteille, table, ligné&#10;&#10;Description générée automatiquement">
            <a:extLst>
              <a:ext uri="{FF2B5EF4-FFF2-40B4-BE49-F238E27FC236}">
                <a16:creationId xmlns:a16="http://schemas.microsoft.com/office/drawing/2014/main" id="{0E16118C-9D08-45B3-A5F4-ED8EF5F37F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0" r="-2" b="-2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7534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personne, extérieur, groupe, posant&#10;&#10;Description générée automatiquement">
            <a:extLst>
              <a:ext uri="{FF2B5EF4-FFF2-40B4-BE49-F238E27FC236}">
                <a16:creationId xmlns:a16="http://schemas.microsoft.com/office/drawing/2014/main" id="{DB2F2414-6B35-44AB-BD94-02AD1AAD9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4" b="-1"/>
          <a:stretch/>
        </p:blipFill>
        <p:spPr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FE47FD7-4579-4FEC-8F62-044C028DB6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661" y="4684904"/>
            <a:ext cx="199072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78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herbe, gens, assis&#10;&#10;Description générée automatiquement">
            <a:extLst>
              <a:ext uri="{FF2B5EF4-FFF2-40B4-BE49-F238E27FC236}">
                <a16:creationId xmlns:a16="http://schemas.microsoft.com/office/drawing/2014/main" id="{1B54E1EE-5108-44A5-BE1C-AD68EBDCD6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" r="1" b="1"/>
          <a:stretch/>
        </p:blipFill>
        <p:spPr>
          <a:xfrm>
            <a:off x="3" y="10"/>
            <a:ext cx="10655455" cy="6857990"/>
          </a:xfrm>
          <a:custGeom>
            <a:avLst/>
            <a:gdLst/>
            <a:ahLst/>
            <a:cxnLst/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CFCD27-0D85-40F8-A554-0B59F0AD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458" y="211378"/>
            <a:ext cx="199072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69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table, intérieur, fenêtre&#10;&#10;Description générée automatiquement">
            <a:extLst>
              <a:ext uri="{FF2B5EF4-FFF2-40B4-BE49-F238E27FC236}">
                <a16:creationId xmlns:a16="http://schemas.microsoft.com/office/drawing/2014/main" id="{EB99F2B2-4A71-40A7-9A10-040178F0B2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2" r="-2" b="12610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36BB759-E5FF-4776-AEA4-632015AA20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" r="1" b="1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1AB3305-F35A-4068-9512-F2AEC79598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6" r="-2" b="39059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064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D0F37C2-452F-4331-8B2B-69545A058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09" y="-1143001"/>
            <a:ext cx="12318609" cy="923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85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extérieur, herbe, champ, arbre&#10;&#10;Description générée automatiquement">
            <a:extLst>
              <a:ext uri="{FF2B5EF4-FFF2-40B4-BE49-F238E27FC236}">
                <a16:creationId xmlns:a16="http://schemas.microsoft.com/office/drawing/2014/main" id="{64250C62-4D3F-4895-A143-4237AA475C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469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Image 6" descr="Une image contenant table, intérieur, alimentation, assis&#10;&#10;Description générée automatiquement">
            <a:extLst>
              <a:ext uri="{FF2B5EF4-FFF2-40B4-BE49-F238E27FC236}">
                <a16:creationId xmlns:a16="http://schemas.microsoft.com/office/drawing/2014/main" id="{52B8023D-AB1C-492E-988B-9A15A7183E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8" b="22262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Image 4" descr="Une image contenant clôture, extérieur, mammifère, debout&#10;&#10;Description générée automatiquement">
            <a:extLst>
              <a:ext uri="{FF2B5EF4-FFF2-40B4-BE49-F238E27FC236}">
                <a16:creationId xmlns:a16="http://schemas.microsoft.com/office/drawing/2014/main" id="{8A4D40D0-A339-41B2-B534-A14474CC08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2" r="-1" b="16496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93467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extérieur, eau, rivière, chien&#10;&#10;Description générée automatiquement">
            <a:extLst>
              <a:ext uri="{FF2B5EF4-FFF2-40B4-BE49-F238E27FC236}">
                <a16:creationId xmlns:a16="http://schemas.microsoft.com/office/drawing/2014/main" id="{E1DB6829-A0FD-48CC-AB1E-0C437DB17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" b="12674"/>
          <a:stretch/>
        </p:blipFill>
        <p:spPr>
          <a:xfrm>
            <a:off x="-2595696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 2" descr="Une image contenant banc, extérieur, parc, en bois&#10;&#10;Description générée automatiquement">
            <a:extLst>
              <a:ext uri="{FF2B5EF4-FFF2-40B4-BE49-F238E27FC236}">
                <a16:creationId xmlns:a16="http://schemas.microsoft.com/office/drawing/2014/main" id="{5D3FBFD9-9C96-439B-BA9C-E52509323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 r="13741" b="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9047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herbe, extérieur, personne, enfant&#10;&#10;Description générée automatiquement">
            <a:extLst>
              <a:ext uri="{FF2B5EF4-FFF2-40B4-BE49-F238E27FC236}">
                <a16:creationId xmlns:a16="http://schemas.microsoft.com/office/drawing/2014/main" id="{163ACAA1-982D-4AE1-B2BE-15A117663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r="-3" b="12487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Image 4" descr="Une image contenant bâtiment, extérieur, table, gens&#10;&#10;Description générée automatiquement">
            <a:extLst>
              <a:ext uri="{FF2B5EF4-FFF2-40B4-BE49-F238E27FC236}">
                <a16:creationId xmlns:a16="http://schemas.microsoft.com/office/drawing/2014/main" id="{12E59F80-F35D-4967-A248-032D0D6339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9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08A5AB6A-D73D-4CEF-AAE3-515B708109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1" r="1" b="31342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5283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bâtiment, personne, homme, debout&#10;&#10;Description générée automatiquement">
            <a:extLst>
              <a:ext uri="{FF2B5EF4-FFF2-40B4-BE49-F238E27FC236}">
                <a16:creationId xmlns:a16="http://schemas.microsoft.com/office/drawing/2014/main" id="{44FA3B8D-7E19-46B2-985B-967CC6405C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1" r="-3" b="-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Image 4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4B4C20A1-4B8D-4930-9DF2-D5515287C6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6" b="39154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Image 6" descr="Une image contenant extérieur, clôture, homme, assis&#10;&#10;Description générée automatiquement">
            <a:extLst>
              <a:ext uri="{FF2B5EF4-FFF2-40B4-BE49-F238E27FC236}">
                <a16:creationId xmlns:a16="http://schemas.microsoft.com/office/drawing/2014/main" id="{5514E463-D608-43DC-B1E1-25F6D3F47F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11" r="-2" b="4877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2889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FE21981-771D-4A29-8D3A-D068BE54B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ersonne, posant, photo, groupe&#10;&#10;Description générée automatiquement">
            <a:extLst>
              <a:ext uri="{FF2B5EF4-FFF2-40B4-BE49-F238E27FC236}">
                <a16:creationId xmlns:a16="http://schemas.microsoft.com/office/drawing/2014/main" id="{F2BF9A59-0BE4-49C1-9F82-A2910F1771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8" r="-1" b="-1"/>
          <a:stretch/>
        </p:blipFill>
        <p:spPr>
          <a:xfrm>
            <a:off x="20" y="-1"/>
            <a:ext cx="12009284" cy="685800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EF98882-DA18-4D9B-BA9F-33443881094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928" y="3713871"/>
            <a:ext cx="199072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23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personne, extérieur, table, herbe&#10;&#10;Description générée automatiquement">
            <a:extLst>
              <a:ext uri="{FF2B5EF4-FFF2-40B4-BE49-F238E27FC236}">
                <a16:creationId xmlns:a16="http://schemas.microsoft.com/office/drawing/2014/main" id="{F2F55379-18A6-4AAD-BA5E-D0061BD464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" r="-2" b="34348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age 4" descr="Une image contenant personne, herbe, extérieur, enfant&#10;&#10;Description générée automatiquement">
            <a:extLst>
              <a:ext uri="{FF2B5EF4-FFF2-40B4-BE49-F238E27FC236}">
                <a16:creationId xmlns:a16="http://schemas.microsoft.com/office/drawing/2014/main" id="{55D39953-D23D-434A-908C-A9A8381416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" r="-3" b="21436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Image 6" descr="Une image contenant personne, homme, tenant, table&#10;&#10;Description générée automatiquement">
            <a:extLst>
              <a:ext uri="{FF2B5EF4-FFF2-40B4-BE49-F238E27FC236}">
                <a16:creationId xmlns:a16="http://schemas.microsoft.com/office/drawing/2014/main" id="{0DF2E3EB-BE1F-4EE8-AE63-353E6714AD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3617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Image 2" descr="Une image contenant personne, herbe, alimentation, extérieur&#10;&#10;Description générée automatiquement">
            <a:extLst>
              <a:ext uri="{FF2B5EF4-FFF2-40B4-BE49-F238E27FC236}">
                <a16:creationId xmlns:a16="http://schemas.microsoft.com/office/drawing/2014/main" id="{BA12BB77-C079-44E7-A3AC-8A80583F35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2" r="-2" b="15221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89399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personne, groupe, gens, assis&#10;&#10;Description générée automatiquement">
            <a:extLst>
              <a:ext uri="{FF2B5EF4-FFF2-40B4-BE49-F238E27FC236}">
                <a16:creationId xmlns:a16="http://schemas.microsoft.com/office/drawing/2014/main" id="{C868C64A-02AB-4638-8820-0EFC7BEE70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9" b="73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3DCBA9-C5BA-4039-B0A7-B729D2269BE7}"/>
              </a:ext>
            </a:extLst>
          </p:cNvPr>
          <p:cNvSpPr/>
          <p:nvPr/>
        </p:nvSpPr>
        <p:spPr>
          <a:xfrm>
            <a:off x="1167618" y="1589649"/>
            <a:ext cx="10058400" cy="3545059"/>
          </a:xfrm>
          <a:prstGeom prst="rect">
            <a:avLst/>
          </a:prstGeom>
          <a:solidFill>
            <a:srgbClr val="4472C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7C3FDDA-70A9-4D43-AB8F-DD72E440A527}"/>
              </a:ext>
            </a:extLst>
          </p:cNvPr>
          <p:cNvSpPr txBox="1"/>
          <p:nvPr/>
        </p:nvSpPr>
        <p:spPr>
          <a:xfrm>
            <a:off x="1531374" y="1839943"/>
            <a:ext cx="91292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4800" dirty="0">
                <a:solidFill>
                  <a:schemeClr val="bg1"/>
                </a:solidFill>
                <a:latin typeface="Amarillo" panose="00000500000000020004" pitchFamily="2" charset="0"/>
              </a:rPr>
              <a:t>A bientôt pour </a:t>
            </a:r>
          </a:p>
          <a:p>
            <a:pPr algn="ctr">
              <a:lnSpc>
                <a:spcPct val="200000"/>
              </a:lnSpc>
            </a:pPr>
            <a:r>
              <a:rPr lang="fr-FR" sz="4800" dirty="0">
                <a:solidFill>
                  <a:schemeClr val="bg1"/>
                </a:solidFill>
                <a:latin typeface="Amarillo" panose="00000500000000020004" pitchFamily="2" charset="0"/>
              </a:rPr>
              <a:t>de nouvelles aventures !</a:t>
            </a:r>
          </a:p>
        </p:txBody>
      </p:sp>
    </p:spTree>
    <p:extLst>
      <p:ext uri="{BB962C8B-B14F-4D97-AF65-F5344CB8AC3E}">
        <p14:creationId xmlns:p14="http://schemas.microsoft.com/office/powerpoint/2010/main" val="1259268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bâtiment, table, vieux&#10;&#10;Description générée automatiquement">
            <a:extLst>
              <a:ext uri="{FF2B5EF4-FFF2-40B4-BE49-F238E27FC236}">
                <a16:creationId xmlns:a16="http://schemas.microsoft.com/office/drawing/2014/main" id="{5EA684E6-639E-4790-99BA-493AABC737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" r="1" b="1"/>
          <a:stretch/>
        </p:blipFill>
        <p:spPr>
          <a:xfrm>
            <a:off x="3" y="10"/>
            <a:ext cx="10655455" cy="6857990"/>
          </a:xfrm>
          <a:custGeom>
            <a:avLst/>
            <a:gdLst/>
            <a:ahLst/>
            <a:cxnLst/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0BF607-E58D-4E9D-B7E6-68545583BC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522" y="154745"/>
            <a:ext cx="199072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40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ersonne, intérieur, groupe, gens&#10;&#10;Description générée automatiquement">
            <a:extLst>
              <a:ext uri="{FF2B5EF4-FFF2-40B4-BE49-F238E27FC236}">
                <a16:creationId xmlns:a16="http://schemas.microsoft.com/office/drawing/2014/main" id="{FC82B244-1952-4A55-A8DF-D119D8E8FC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5" r="-1" b="-1"/>
          <a:stretch/>
        </p:blipFill>
        <p:spPr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4DE5EEA-9BA8-4917-A526-97BD861675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661" y="4547193"/>
            <a:ext cx="199072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62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940F20C4-574D-4AD1-A244-96E69925E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bâtiment, personne, table, femme&#10;&#10;Description générée automatiquement">
            <a:extLst>
              <a:ext uri="{FF2B5EF4-FFF2-40B4-BE49-F238E27FC236}">
                <a16:creationId xmlns:a16="http://schemas.microsoft.com/office/drawing/2014/main" id="{31259057-DDDA-4E7B-8BCF-FCF2D70360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" b="148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A7CC453-6F47-4427-B67D-37E65A92C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6AD4D9-2CD8-4BB1-8DA9-B1E2BC9BB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8E860C5-0E72-4769-BC34-B0F6BEFBC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5269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extérieur, bâtiment, maison, herbe&#10;&#10;Description générée automatiquement">
            <a:extLst>
              <a:ext uri="{FF2B5EF4-FFF2-40B4-BE49-F238E27FC236}">
                <a16:creationId xmlns:a16="http://schemas.microsoft.com/office/drawing/2014/main" id="{91EE72F4-F36E-4BB0-B533-5C4CEAEEE0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5" r="-1" b="733"/>
          <a:stretch/>
        </p:blipFill>
        <p:spPr>
          <a:xfrm>
            <a:off x="20" y="10"/>
            <a:ext cx="12009284" cy="685799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D98F94-AC4C-4F9A-AE2A-61B59A589E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255" y="3731267"/>
            <a:ext cx="199072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38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281D7AF0-5CAB-4989-8CBC-82C08352B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8" y="0"/>
            <a:ext cx="9805181" cy="688037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B8F7A4F-05B8-4DAF-BE34-3D1D07AE91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825" y="2466975"/>
            <a:ext cx="199072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44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extérieur, clôture, herbe, vélo&#10;&#10;Description générée automatiquement">
            <a:extLst>
              <a:ext uri="{FF2B5EF4-FFF2-40B4-BE49-F238E27FC236}">
                <a16:creationId xmlns:a16="http://schemas.microsoft.com/office/drawing/2014/main" id="{FA31E7B3-E593-4546-9F72-13A1CADB5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186"/>
          <a:stretch/>
        </p:blipFill>
        <p:spPr>
          <a:xfrm>
            <a:off x="3" y="10"/>
            <a:ext cx="10655455" cy="6857990"/>
          </a:xfrm>
          <a:custGeom>
            <a:avLst/>
            <a:gdLst/>
            <a:ahLst/>
            <a:cxnLst/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C1DA422-B530-455F-BABD-9905E8CE7DE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781" y="155108"/>
            <a:ext cx="199072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29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8B4820B5-6CA2-43AC-B9BD-0DDCAD099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1" r="-1" b="-1"/>
          <a:stretch/>
        </p:blipFill>
        <p:spPr>
          <a:xfrm>
            <a:off x="20" y="10"/>
            <a:ext cx="12009284" cy="685799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575B4DA-7FF8-4481-9698-3B3046F4D0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255" y="3714234"/>
            <a:ext cx="199072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0578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8</Words>
  <Application>Microsoft Office PowerPoint</Application>
  <PresentationFormat>Grand écran</PresentationFormat>
  <Paragraphs>3</Paragraphs>
  <Slides>21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Amarillo</vt:lpstr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 Laroche</dc:creator>
  <cp:lastModifiedBy>Marie Laroche</cp:lastModifiedBy>
  <cp:revision>2</cp:revision>
  <dcterms:created xsi:type="dcterms:W3CDTF">2020-10-01T18:42:17Z</dcterms:created>
  <dcterms:modified xsi:type="dcterms:W3CDTF">2020-10-02T16:45:18Z</dcterms:modified>
</cp:coreProperties>
</file>