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3" r:id="rId2"/>
    <p:sldId id="260" r:id="rId3"/>
    <p:sldId id="262" r:id="rId4"/>
    <p:sldId id="259" r:id="rId5"/>
    <p:sldId id="265" r:id="rId6"/>
    <p:sldId id="267" r:id="rId7"/>
    <p:sldId id="266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D3E"/>
    <a:srgbClr val="E54235"/>
    <a:srgbClr val="6C140A"/>
    <a:srgbClr val="A9A3A0"/>
    <a:srgbClr val="FFF2DD"/>
    <a:srgbClr val="F8B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5782" autoAdjust="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95C567F-0635-7243-BCCB-454D52CC6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B1EA8B-A514-7048-96B9-7A6CA07A3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E478-A7E4-C843-8DFA-5DEFF4A0700C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52E7EA-146B-BD4C-99A1-60A9C5699B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AD2200-02DE-E244-832C-E21F2886E5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B3614-926C-A64C-9AC1-07771FFD4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2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FE9355F-48D5-E64A-8DB2-798488FD9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ACC6F1-9F4B-4D84-A4BA-FDF8BE80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142" y="5214550"/>
            <a:ext cx="9144000" cy="102795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02F3A-E68C-4271-8D90-604B254C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3929E-8243-4CA4-BB35-F887A60D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2E598-9E99-4304-987D-25D439FB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939364D2-4C98-2C43-8256-D2F5F700F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89" y="787799"/>
            <a:ext cx="9903106" cy="4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1B11C8E-0C8B-D649-BF99-A441B5EC0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55A87D-42CC-4D76-8690-7EE8A03C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658" y="1731684"/>
            <a:ext cx="5317473" cy="351164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09351-EBB9-42E1-90B8-F927AB2F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6658" y="5243332"/>
            <a:ext cx="5317474" cy="846318"/>
          </a:xfrm>
        </p:spPr>
        <p:txBody>
          <a:bodyPr/>
          <a:lstStyle>
            <a:lvl1pPr marL="0" indent="0">
              <a:buNone/>
              <a:defRPr sz="2400">
                <a:solidFill>
                  <a:srgbClr val="A9A3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A789C-3CD7-496E-82D9-CE527A63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AA170-1B64-4CF6-A21A-21A8919E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550CE227-7E9A-5C47-8EA2-FCE21C8646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50" y="-2124422"/>
            <a:ext cx="8369300" cy="12491988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089AB7-C86D-D548-8F38-E3A86BCF38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30" y="266663"/>
            <a:ext cx="2744165" cy="14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9387F-4C83-470C-A976-BECF8C5C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878" y="365125"/>
            <a:ext cx="8737922" cy="1325563"/>
          </a:xfrm>
        </p:spPr>
        <p:txBody>
          <a:bodyPr/>
          <a:lstStyle>
            <a:lvl1pPr>
              <a:defRPr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A397B-E7F9-455F-96AD-295D4338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028CA-EB64-4B70-84AA-7CE2564C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69D0B2-E20D-413A-87A3-DCEB2375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C2A05-12C8-46B5-9CA1-E808EABD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F101D2C2-24CE-3344-8070-803627AC1B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336177" cy="11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91DA1-1A31-4B8C-99DA-FE31DE18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108" y="365125"/>
            <a:ext cx="8934691" cy="1325563"/>
          </a:xfrm>
        </p:spPr>
        <p:txBody>
          <a:bodyPr/>
          <a:lstStyle>
            <a:lvl1pPr>
              <a:defRPr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F832C-D56F-4DF0-A453-3B4BCB9CA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177E89-A7BF-40F7-A30F-138DE4B6E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3CB1C6-09FD-4668-9BD8-A77C93A7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977020-BE32-4A38-BDE0-990F60DC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4E68F8-3800-4936-B6C3-92A6B13C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12518C48-B12B-3840-8866-7EA07FE5F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336177" cy="11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3D6F49-8B68-4E23-B4FE-951A6E2C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6" y="365125"/>
            <a:ext cx="10427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968607-4FE6-4F06-BED0-A55D6026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5085E-9BEE-44F9-BC3A-655632D0F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E0B220-ABD4-4791-999F-3FB5BE2D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4E289-D566-47D4-BAE5-FA8D6FD22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4E0E4A-A6BE-A544-B773-83FC020573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80D83-B2DC-4F4E-9907-AEC8642A6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D2D228-DED0-3344-A490-5997EADAB70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0142" y="5416952"/>
            <a:ext cx="9144000" cy="88257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60980-101C-9741-9913-79BCC91A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des 4 Saisons </a:t>
            </a:r>
            <a:br>
              <a:rPr lang="fr-FR" dirty="0" smtClean="0"/>
            </a:br>
            <a:r>
              <a:rPr lang="fr-FR" dirty="0" smtClean="0"/>
              <a:t>Association BVGM</a:t>
            </a:r>
            <a:br>
              <a:rPr lang="fr-FR" dirty="0" smtClean="0"/>
            </a:br>
            <a:r>
              <a:rPr lang="fr-FR" dirty="0" smtClean="0"/>
              <a:t>ROUEN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1578C5-262D-5647-83C1-0956F5DDC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habitat participatif et un projet de quartier en QPV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45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4 Saisons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039C78-41CD-B84E-A4AF-10AB03A0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6266" y="1904283"/>
            <a:ext cx="5181600" cy="4351338"/>
          </a:xfrm>
        </p:spPr>
        <p:txBody>
          <a:bodyPr/>
          <a:lstStyle/>
          <a:p>
            <a:r>
              <a:rPr lang="fr-FR" dirty="0"/>
              <a:t>35 appartements </a:t>
            </a:r>
          </a:p>
          <a:p>
            <a:r>
              <a:rPr lang="fr-FR" dirty="0"/>
              <a:t>Du T1 au T5</a:t>
            </a:r>
          </a:p>
          <a:p>
            <a:r>
              <a:rPr lang="fr-FR" dirty="0" smtClean="0"/>
              <a:t>26 en location (PLAI/PLUS/PLS) et 9 </a:t>
            </a:r>
            <a:r>
              <a:rPr lang="fr-FR" dirty="0"/>
              <a:t>en </a:t>
            </a:r>
            <a:r>
              <a:rPr lang="fr-FR" dirty="0" smtClean="0"/>
              <a:t>accession (PSLA)</a:t>
            </a:r>
            <a:endParaRPr lang="fr-FR" dirty="0"/>
          </a:p>
          <a:p>
            <a:r>
              <a:rPr lang="fr-FR" dirty="0"/>
              <a:t>Accessibles à toutes et </a:t>
            </a:r>
            <a:r>
              <a:rPr lang="fr-FR" dirty="0" smtClean="0"/>
              <a:t>tous (label HS2)</a:t>
            </a:r>
            <a:endParaRPr lang="fr-FR" dirty="0"/>
          </a:p>
          <a:p>
            <a:r>
              <a:rPr lang="fr-FR" dirty="0" smtClean="0"/>
              <a:t>Intergénérationnel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7" t="15522"/>
          <a:stretch/>
        </p:blipFill>
        <p:spPr>
          <a:xfrm>
            <a:off x="121181" y="1690688"/>
            <a:ext cx="6758944" cy="40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4 Saisons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871" y="1825625"/>
            <a:ext cx="4719484" cy="4351338"/>
          </a:xfrm>
        </p:spPr>
        <p:txBody>
          <a:bodyPr>
            <a:normAutofit/>
          </a:bodyPr>
          <a:lstStyle/>
          <a:p>
            <a:r>
              <a:rPr lang="fr-FR" dirty="0"/>
              <a:t>Plus de </a:t>
            </a:r>
            <a:r>
              <a:rPr lang="fr-FR" dirty="0" smtClean="0"/>
              <a:t>150 </a:t>
            </a:r>
            <a:r>
              <a:rPr lang="fr-FR" dirty="0"/>
              <a:t>personnes ont adhéré à l’association</a:t>
            </a:r>
          </a:p>
          <a:p>
            <a:r>
              <a:rPr lang="fr-FR" dirty="0"/>
              <a:t>Des bénévoles très actifs</a:t>
            </a:r>
          </a:p>
          <a:p>
            <a:r>
              <a:rPr lang="fr-FR" dirty="0" smtClean="0"/>
              <a:t>Des </a:t>
            </a:r>
            <a:r>
              <a:rPr lang="fr-FR" dirty="0"/>
              <a:t>soutiens </a:t>
            </a:r>
            <a:r>
              <a:rPr lang="fr-FR" dirty="0" smtClean="0"/>
              <a:t>financiers (ville de Rouen, le bailleur </a:t>
            </a:r>
            <a:r>
              <a:rPr lang="fr-FR" dirty="0" err="1" smtClean="0"/>
              <a:t>Logéo</a:t>
            </a:r>
            <a:r>
              <a:rPr lang="fr-FR" dirty="0" smtClean="0"/>
              <a:t> Seine, AG2R La Mondiale… ) </a:t>
            </a:r>
            <a:endParaRPr lang="fr-FR" dirty="0"/>
          </a:p>
          <a:p>
            <a:r>
              <a:rPr lang="fr-FR" dirty="0" smtClean="0"/>
              <a:t>Des </a:t>
            </a:r>
            <a:r>
              <a:rPr lang="fr-FR" dirty="0"/>
              <a:t>partenariats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1" y="1825625"/>
            <a:ext cx="6816215" cy="38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1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4 Saisons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" y="1825625"/>
            <a:ext cx="5678049" cy="42585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457" y="1825625"/>
            <a:ext cx="6379543" cy="42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5" y="1118419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3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4 Saisons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Un projet accompagné (ville / bailleur / accompagnatrice / paysagiste… </a:t>
            </a:r>
            <a:r>
              <a:rPr lang="fr-FR" dirty="0" smtClean="0"/>
              <a:t>)</a:t>
            </a:r>
          </a:p>
          <a:p>
            <a:r>
              <a:rPr lang="fr-FR" dirty="0" smtClean="0"/>
              <a:t>Implication </a:t>
            </a:r>
            <a:r>
              <a:rPr lang="fr-FR" dirty="0"/>
              <a:t>et participation forte des </a:t>
            </a:r>
            <a:r>
              <a:rPr lang="fr-FR" dirty="0" smtClean="0"/>
              <a:t>habitants, un projet de quartier </a:t>
            </a:r>
          </a:p>
          <a:p>
            <a:r>
              <a:rPr lang="fr-FR" dirty="0"/>
              <a:t>Un projet d’habitat citoyen qui permet de toucher tout le </a:t>
            </a:r>
            <a:r>
              <a:rPr lang="fr-FR" dirty="0" smtClean="0"/>
              <a:t>reste, changement de l’image du quartier, apaisement… </a:t>
            </a:r>
            <a:endParaRPr lang="fr-FR" dirty="0"/>
          </a:p>
          <a:p>
            <a:endParaRPr lang="fr-FR" dirty="0"/>
          </a:p>
          <a:p>
            <a:r>
              <a:rPr lang="fr-FR" dirty="0"/>
              <a:t>Travail en commun avec tous les acteurs des différents projets</a:t>
            </a:r>
          </a:p>
          <a:p>
            <a:r>
              <a:rPr lang="fr-FR" dirty="0"/>
              <a:t>Travail sur les thématiques du vieillissement, de la solidarité de l’intergénérationnel</a:t>
            </a:r>
          </a:p>
          <a:p>
            <a:r>
              <a:rPr lang="fr-FR" dirty="0"/>
              <a:t>Travail sur la mixité</a:t>
            </a:r>
          </a:p>
          <a:p>
            <a:endParaRPr lang="fr-FR" dirty="0"/>
          </a:p>
          <a:p>
            <a:r>
              <a:rPr lang="fr-FR" dirty="0" smtClean="0"/>
              <a:t>Lien </a:t>
            </a:r>
            <a:r>
              <a:rPr lang="fr-FR" dirty="0"/>
              <a:t>vers une vidéo présentant l’activité </a:t>
            </a:r>
            <a:r>
              <a:rPr lang="fr-FR" dirty="0" smtClean="0"/>
              <a:t>2020 de </a:t>
            </a:r>
            <a:r>
              <a:rPr lang="fr-FR" dirty="0"/>
              <a:t>l’association</a:t>
            </a:r>
          </a:p>
          <a:p>
            <a:pPr marL="0" indent="0">
              <a:buNone/>
            </a:pPr>
            <a:r>
              <a:rPr lang="fr-FR" dirty="0"/>
              <a:t>https://www.youtube.com/watch?v=hXajLqdSkLM&amp;ab_channel=AssociationBVGM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82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4 Saisons </a:t>
            </a:r>
            <a:r>
              <a:rPr lang="fr-FR" dirty="0" smtClean="0"/>
              <a:t>– les problématiques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413"/>
            <a:ext cx="10515600" cy="3856550"/>
          </a:xfrm>
        </p:spPr>
        <p:txBody>
          <a:bodyPr>
            <a:normAutofit/>
          </a:bodyPr>
          <a:lstStyle/>
          <a:p>
            <a:r>
              <a:rPr lang="fr-FR" dirty="0"/>
              <a:t>Méthodologie nouvelle de travail avec les différents </a:t>
            </a:r>
            <a:r>
              <a:rPr lang="fr-FR" dirty="0" smtClean="0"/>
              <a:t>acteurs (AUP…)</a:t>
            </a:r>
            <a:endParaRPr lang="fr-FR" dirty="0"/>
          </a:p>
          <a:p>
            <a:r>
              <a:rPr lang="fr-FR" dirty="0"/>
              <a:t>Question des attributions des logements en location </a:t>
            </a:r>
            <a:r>
              <a:rPr lang="fr-FR" dirty="0" smtClean="0"/>
              <a:t>sociale</a:t>
            </a:r>
            <a:endParaRPr lang="fr-FR" dirty="0"/>
          </a:p>
          <a:p>
            <a:r>
              <a:rPr lang="fr-FR" dirty="0"/>
              <a:t>Question des plafonds de ressources pour un projet en </a:t>
            </a:r>
            <a:r>
              <a:rPr lang="fr-FR" dirty="0" smtClean="0"/>
              <a:t>QPV</a:t>
            </a:r>
            <a:endParaRPr lang="fr-FR" dirty="0"/>
          </a:p>
          <a:p>
            <a:r>
              <a:rPr lang="fr-FR" dirty="0"/>
              <a:t>Rôle du pilotage </a:t>
            </a:r>
            <a:r>
              <a:rPr lang="fr-FR" dirty="0" smtClean="0"/>
              <a:t>/ Accompagnement</a:t>
            </a:r>
            <a:endParaRPr lang="fr-FR" dirty="0"/>
          </a:p>
          <a:p>
            <a:r>
              <a:rPr lang="fr-FR" dirty="0"/>
              <a:t>Typologie du groupe et rythme du projet (temps long)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742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220</Words>
  <Application>Microsoft Office PowerPoint</Application>
  <PresentationFormat>Grand écran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Projet des 4 Saisons  Association BVGM ROUEN</vt:lpstr>
      <vt:lpstr>Les 4 Saisons </vt:lpstr>
      <vt:lpstr>Les 4 Saisons </vt:lpstr>
      <vt:lpstr>Les 4 Saisons </vt:lpstr>
      <vt:lpstr>Présentation PowerPoint</vt:lpstr>
      <vt:lpstr>Les 4 Saisons </vt:lpstr>
      <vt:lpstr>Les 4 Saisons – les problématiques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theo margery</dc:creator>
  <cp:lastModifiedBy>LN</cp:lastModifiedBy>
  <cp:revision>13</cp:revision>
  <dcterms:created xsi:type="dcterms:W3CDTF">2021-06-23T16:23:56Z</dcterms:created>
  <dcterms:modified xsi:type="dcterms:W3CDTF">2021-07-08T09:11:11Z</dcterms:modified>
</cp:coreProperties>
</file>